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0" r:id="rId2"/>
    <p:sldId id="277" r:id="rId3"/>
    <p:sldId id="261" r:id="rId4"/>
    <p:sldId id="262" r:id="rId5"/>
    <p:sldId id="263" r:id="rId6"/>
    <p:sldId id="265" r:id="rId7"/>
    <p:sldId id="267" r:id="rId8"/>
    <p:sldId id="268" r:id="rId9"/>
    <p:sldId id="269" r:id="rId10"/>
    <p:sldId id="270" r:id="rId11"/>
    <p:sldId id="266" r:id="rId12"/>
    <p:sldId id="271" r:id="rId13"/>
    <p:sldId id="272" r:id="rId14"/>
    <p:sldId id="273" r:id="rId15"/>
    <p:sldId id="274" r:id="rId16"/>
    <p:sldId id="275" r:id="rId17"/>
    <p:sldId id="276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9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D8123-77F9-429A-90CD-C7E45700B2B8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18FDD-03E9-4DE4-A38C-C868C0287E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1225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C18FDD-03E9-4DE4-A38C-C868C0287E1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744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688" y="1305866"/>
            <a:ext cx="5608407" cy="480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05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1297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4878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499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6939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8599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6685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5313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4714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 </a:t>
            </a:r>
            <a:r>
              <a:rPr lang="en-US" altLang="ko-KR" dirty="0" smtClean="0"/>
              <a:t>10 </a:t>
            </a:r>
            <a:r>
              <a:rPr lang="ko-KR" altLang="en-US" dirty="0" smtClean="0"/>
              <a:t>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226365"/>
            <a:ext cx="10515600" cy="395059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 err="1" smtClean="0"/>
              <a:t>블랜드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err="1" smtClean="0"/>
              <a:t>회전블랜드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err="1" smtClean="0"/>
              <a:t>스윕블랜드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모델링 연습 예제 도면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모델링 실습 예제 도면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5919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782" y="1134829"/>
            <a:ext cx="9119645" cy="554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57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491" y="1147263"/>
            <a:ext cx="9364163" cy="527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72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650" y="872348"/>
            <a:ext cx="9500007" cy="562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7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934" y="736134"/>
            <a:ext cx="8367976" cy="560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303" y="716567"/>
            <a:ext cx="8626079" cy="555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478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7547" y="677822"/>
            <a:ext cx="8707586" cy="563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558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125" y="862399"/>
            <a:ext cx="8476651" cy="551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94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15</Words>
  <Application>Microsoft Office PowerPoint</Application>
  <PresentationFormat>와이드스크린</PresentationFormat>
  <Paragraphs>7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제 10 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김동일</cp:lastModifiedBy>
  <cp:revision>4</cp:revision>
  <dcterms:created xsi:type="dcterms:W3CDTF">2015-03-07T03:28:15Z</dcterms:created>
  <dcterms:modified xsi:type="dcterms:W3CDTF">2016-05-09T06:46:29Z</dcterms:modified>
</cp:coreProperties>
</file>

<file path=docProps/thumbnail.jpeg>
</file>